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7315200" cy="96012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6" userDrawn="1">
          <p15:clr>
            <a:srgbClr val="A4A3A4"/>
          </p15:clr>
        </p15:guide>
        <p15:guide id="2" pos="528" userDrawn="1">
          <p15:clr>
            <a:srgbClr val="A4A3A4"/>
          </p15:clr>
        </p15:guide>
        <p15:guide id="3" pos="3744" userDrawn="1">
          <p15:clr>
            <a:srgbClr val="A4A3A4"/>
          </p15:clr>
        </p15:guide>
        <p15:guide id="4" orient="horz" pos="23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>
        <p:guide orient="horz" pos="456"/>
        <p:guide pos="528"/>
        <p:guide pos="3744"/>
        <p:guide orient="horz" pos="23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333FF-1ACF-4BDE-8A53-F27213A92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514B1-DB4A-4FA3-954B-85441DF9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D928B-9838-43BA-A378-20323102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4AE63-68FF-405E-BACD-FEFBC5F0B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D7262-D062-40EA-997E-60BF863B4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419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88577-07A6-4D48-B470-B8C3C435B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65B23-146D-4524-AFE1-FB957824D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D9DDF-47E1-4AC4-9A69-44C4E9CFA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F40C9-B3FC-4004-B17D-6A5EED20F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39C06-D0B4-4AD8-95C0-8BC2E06A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689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3AA4DD-3DCF-4ABF-BE7E-C9342FA0B3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BD1E56-2482-484B-88FF-8C7192482D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52F3A-E270-4673-B6A6-94974A96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652E9-0129-4381-BE42-7F978477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D6182-B5CE-46BA-9847-41407ED37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074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CF174-077B-4E4F-9A4D-D13863DA1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CCE37-4244-4EE8-B537-B4DD8C48B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6B252-12B8-4F25-BE4C-61604DB2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07012-CE61-437F-94AE-49C856007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BE4D8D-054A-4698-AAC6-5CED51615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425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3E6DA-0F84-43D1-90A6-7A3CAF739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307036-8066-4C30-B531-95ECA7E3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21F78-A6FC-4D0C-AB0B-16D281462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B47E-2DDD-447F-A24A-3EB59F2E1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1B881-EB4C-4213-8BE5-6EAB109EF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710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3C95-A3DA-4323-8DE6-B373BE64A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73B3B-C003-4E8D-9266-0847CBC1F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0C854-EF54-44B4-A3A5-F620AD61B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5C4D3-5FC9-4F0B-8D6E-596D787FB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E7B4B-0C59-4460-B345-EFD5B82BC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560B0-E823-4F54-ABD5-8AA15359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435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C9DD0-4C53-4068-A51D-D2F737E5E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13144-5BC2-45A1-B78A-95CD1B915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B7E82-D86F-4F34-8626-A9644C82F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893BA1-F562-46ED-ADD9-1FD3A42C5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0F9EC9-F9F3-49FA-AD35-74AD01D22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00B487-8C69-4FA2-90E6-8EDAE812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796DE9-85E3-404D-87DC-B4FBF207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415083-9560-42AD-9659-98DE5387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7405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33842-B4E3-47F6-9CDD-B9BA2EE5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488BC6-D452-467B-96F6-5056E4EC9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F095BF-E6FD-4E1E-9717-226562D65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62836-A55F-4326-8C59-DE77E3458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084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90A12F-69B4-4BC3-8AF2-AD4B231E6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9C0CDB-1D93-495E-97D4-4B904C68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9D89A-37B4-42D1-95E5-9F9C4CCC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502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E25A4-31ED-41AB-B23A-2A3C674B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B135F-4A6E-41B4-915E-E1C52A3FF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19D01D-61C2-4AAA-9426-C42C02A1F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E61145-DDEB-4B1A-84BC-CC1C80E41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A91AC-ED25-46A2-8E5E-4F52715D5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7C51E-52D4-4A03-9A0F-195DEAC10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6133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5F3AF-6AED-403F-87B7-B1E315BEF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1703AA-A5DA-4F07-8D85-3AE3BCBAC1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4FC562-127B-4776-AA59-EABE713C8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842A3-070D-41DD-807A-327C72414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E7464-F429-4963-AE63-3BAEBD8C8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57ABE-A3C8-4860-A094-9ED7DFE79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640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80312B-BC11-41A4-969C-AE87CFF99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C180E-862C-4DFD-8313-B9648070E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EBEFF-E475-4F19-BC5B-D55383ADF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FDF6-D638-4612-A31C-3856ABE6EC66}" type="datetimeFigureOut">
              <a:rPr lang="th-TH" smtClean="0"/>
              <a:t>22/04/61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42B10-8DEF-497C-8A0D-481EAA63E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A93CC-E538-44CA-8CDD-D3C19F50C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566E6-124A-4FFF-97E6-6D4B12DDC2A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01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56B3B3EF-1BA0-493E-81F7-054776C78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0" y="723661"/>
            <a:ext cx="4877678" cy="1009916"/>
          </a:xfrm>
          <a:prstGeom prst="rect">
            <a:avLst/>
          </a:prstGeom>
        </p:spPr>
      </p:pic>
      <p:pic>
        <p:nvPicPr>
          <p:cNvPr id="4" name="Picture 3" descr="A black and orange sign&#10;&#10;Description generated with high confidence">
            <a:extLst>
              <a:ext uri="{FF2B5EF4-FFF2-40B4-BE49-F238E27FC236}">
                <a16:creationId xmlns:a16="http://schemas.microsoft.com/office/drawing/2014/main" id="{EF96F7BA-95DB-49EC-97F4-562FE2D4D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858" y="883589"/>
            <a:ext cx="5936840" cy="8499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DF7D54-8947-4A09-9D6C-187BF76223E1}"/>
              </a:ext>
            </a:extLst>
          </p:cNvPr>
          <p:cNvSpPr txBox="1"/>
          <p:nvPr/>
        </p:nvSpPr>
        <p:spPr>
          <a:xfrm>
            <a:off x="5040936" y="128863"/>
            <a:ext cx="2110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Landing page</a:t>
            </a:r>
            <a:endParaRPr lang="th-TH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A151B6B-98AF-48A3-88E8-4813C1028DFE}"/>
              </a:ext>
            </a:extLst>
          </p:cNvPr>
          <p:cNvGrpSpPr/>
          <p:nvPr/>
        </p:nvGrpSpPr>
        <p:grpSpPr>
          <a:xfrm>
            <a:off x="177457" y="2434093"/>
            <a:ext cx="5918543" cy="4270953"/>
            <a:chOff x="177457" y="2434093"/>
            <a:chExt cx="5918543" cy="42709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FAC5C6-E54C-47CF-A76A-1A192124F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0440" y="2434093"/>
              <a:ext cx="5432576" cy="311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C66EDF-00E4-4B83-9E11-58EB2334B0C6}"/>
                </a:ext>
              </a:extLst>
            </p:cNvPr>
            <p:cNvSpPr txBox="1"/>
            <p:nvPr/>
          </p:nvSpPr>
          <p:spPr>
            <a:xfrm>
              <a:off x="1546357" y="5695950"/>
              <a:ext cx="3180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G1 information page</a:t>
              </a:r>
              <a:endParaRPr lang="th-TH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ADBA8E-998A-4807-AA51-1251393EDE19}"/>
                </a:ext>
              </a:extLst>
            </p:cNvPr>
            <p:cNvSpPr txBox="1"/>
            <p:nvPr/>
          </p:nvSpPr>
          <p:spPr>
            <a:xfrm>
              <a:off x="177457" y="6181826"/>
              <a:ext cx="59185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G1 Pre-Qualification Bidder registration</a:t>
              </a:r>
              <a:endParaRPr lang="th-TH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80D0F9-8CAC-4759-8904-ADC676BAE4FE}"/>
              </a:ext>
            </a:extLst>
          </p:cNvPr>
          <p:cNvGrpSpPr/>
          <p:nvPr/>
        </p:nvGrpSpPr>
        <p:grpSpPr>
          <a:xfrm>
            <a:off x="6174097" y="2434689"/>
            <a:ext cx="5918543" cy="4270357"/>
            <a:chOff x="6174097" y="2434689"/>
            <a:chExt cx="5918543" cy="427035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C448FD3-14F8-4547-92C1-B913013C3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52340" y="2434689"/>
              <a:ext cx="5362057" cy="311810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2A9FA04-C09E-4AB3-A609-9CCEC6C749A7}"/>
                </a:ext>
              </a:extLst>
            </p:cNvPr>
            <p:cNvSpPr txBox="1"/>
            <p:nvPr/>
          </p:nvSpPr>
          <p:spPr>
            <a:xfrm>
              <a:off x="7542997" y="5695950"/>
              <a:ext cx="31807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G2 information page</a:t>
              </a:r>
              <a:endParaRPr lang="th-TH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3E57B0-BA88-4497-92F8-E1AAA445D76C}"/>
                </a:ext>
              </a:extLst>
            </p:cNvPr>
            <p:cNvSpPr txBox="1"/>
            <p:nvPr/>
          </p:nvSpPr>
          <p:spPr>
            <a:xfrm>
              <a:off x="6174097" y="6181826"/>
              <a:ext cx="591854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G2 Pre-Qualification Bidder registration</a:t>
              </a:r>
              <a:endParaRPr lang="th-TH" dirty="0"/>
            </a:p>
          </p:txBody>
        </p:sp>
      </p:grpSp>
    </p:spTree>
    <p:extLst>
      <p:ext uri="{BB962C8B-B14F-4D97-AF65-F5344CB8AC3E}">
        <p14:creationId xmlns:p14="http://schemas.microsoft.com/office/powerpoint/2010/main" val="334148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D6E4C93-3DEF-41C1-8431-C41F53670B93}"/>
              </a:ext>
            </a:extLst>
          </p:cNvPr>
          <p:cNvGrpSpPr/>
          <p:nvPr/>
        </p:nvGrpSpPr>
        <p:grpSpPr>
          <a:xfrm>
            <a:off x="838200" y="666750"/>
            <a:ext cx="9845305" cy="3118700"/>
            <a:chOff x="838200" y="666750"/>
            <a:chExt cx="9845305" cy="31187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B6448D1-490B-4226-A5F1-785E5BB57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50929" y="666750"/>
              <a:ext cx="5432576" cy="3118700"/>
            </a:xfrm>
            <a:prstGeom prst="rect">
              <a:avLst/>
            </a:prstGeom>
          </p:spPr>
        </p:pic>
        <p:pic>
          <p:nvPicPr>
            <p:cNvPr id="6" name="Picture 5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48954946-D839-4214-87A4-076FD97F9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723900"/>
              <a:ext cx="4412729" cy="913649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E164C5-AFAC-4C94-86D2-963A88D457D3}"/>
              </a:ext>
            </a:extLst>
          </p:cNvPr>
          <p:cNvGrpSpPr/>
          <p:nvPr/>
        </p:nvGrpSpPr>
        <p:grpSpPr>
          <a:xfrm>
            <a:off x="-906203" y="4752429"/>
            <a:ext cx="14565054" cy="1642471"/>
            <a:chOff x="-906203" y="4752429"/>
            <a:chExt cx="14565054" cy="16424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595CFA-790F-4B60-AF60-FC243D4A0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906203" y="4752429"/>
              <a:ext cx="14565054" cy="1642471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7982059-EF81-4C8F-874C-3615B40EE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555059" y="4880104"/>
              <a:ext cx="4430329" cy="140336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141764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47445D7D-FD38-4DB0-8B25-209AB063791E}"/>
              </a:ext>
            </a:extLst>
          </p:cNvPr>
          <p:cNvGrpSpPr/>
          <p:nvPr/>
        </p:nvGrpSpPr>
        <p:grpSpPr>
          <a:xfrm>
            <a:off x="838200" y="621780"/>
            <a:ext cx="10440650" cy="3215344"/>
            <a:chOff x="838200" y="621780"/>
            <a:chExt cx="10440650" cy="321534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969705F-DB65-4D32-811D-D1F9EED6B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68105" y="621780"/>
              <a:ext cx="6210745" cy="3215344"/>
            </a:xfrm>
            <a:prstGeom prst="rect">
              <a:avLst/>
            </a:prstGeom>
          </p:spPr>
        </p:pic>
        <p:pic>
          <p:nvPicPr>
            <p:cNvPr id="9" name="Picture 8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AE2B0657-2CBA-4734-ADC5-2A707B91B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723900"/>
              <a:ext cx="4412729" cy="913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3785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6BBF091-D429-48F5-832F-5471D870DD7C}"/>
              </a:ext>
            </a:extLst>
          </p:cNvPr>
          <p:cNvGrpSpPr/>
          <p:nvPr/>
        </p:nvGrpSpPr>
        <p:grpSpPr>
          <a:xfrm>
            <a:off x="838200" y="663940"/>
            <a:ext cx="9834798" cy="3179152"/>
            <a:chOff x="838200" y="663940"/>
            <a:chExt cx="9834798" cy="317915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2B2E877-28E7-4B3A-8C65-9C6D4A5FA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05960" y="663940"/>
              <a:ext cx="5467038" cy="3179152"/>
            </a:xfrm>
            <a:prstGeom prst="rect">
              <a:avLst/>
            </a:prstGeom>
          </p:spPr>
        </p:pic>
        <p:pic>
          <p:nvPicPr>
            <p:cNvPr id="5" name="Picture 4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482E677B-B5A6-436E-AF97-07E758518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723900"/>
              <a:ext cx="4412729" cy="913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841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D884CE8-2928-4EB0-94D2-9BEC882A15D7}"/>
              </a:ext>
            </a:extLst>
          </p:cNvPr>
          <p:cNvGrpSpPr/>
          <p:nvPr/>
        </p:nvGrpSpPr>
        <p:grpSpPr>
          <a:xfrm>
            <a:off x="838200" y="648949"/>
            <a:ext cx="10421606" cy="3200400"/>
            <a:chOff x="838200" y="648949"/>
            <a:chExt cx="10421606" cy="32004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230F9E1-3947-433D-9A13-C0104487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75978" y="648949"/>
              <a:ext cx="6083828" cy="3200400"/>
            </a:xfrm>
            <a:prstGeom prst="rect">
              <a:avLst/>
            </a:prstGeom>
          </p:spPr>
        </p:pic>
        <p:pic>
          <p:nvPicPr>
            <p:cNvPr id="3" name="Picture 2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id="{005CEB70-BE18-4F99-9D96-B90C61430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723900"/>
              <a:ext cx="4412729" cy="9136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6241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16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Angsana New</vt:lpstr>
      <vt:lpstr>Arial</vt:lpstr>
      <vt:lpstr>Calibri</vt:lpstr>
      <vt:lpstr>Calibri Light</vt:lpstr>
      <vt:lpstr>Cordia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Voranan Ruchirat</dc:creator>
  <cp:lastModifiedBy>Voranan Ruchirat</cp:lastModifiedBy>
  <cp:revision>5</cp:revision>
  <cp:lastPrinted>2018-04-22T06:53:23Z</cp:lastPrinted>
  <dcterms:created xsi:type="dcterms:W3CDTF">2018-04-22T06:17:00Z</dcterms:created>
  <dcterms:modified xsi:type="dcterms:W3CDTF">2018-04-22T06:53:56Z</dcterms:modified>
</cp:coreProperties>
</file>